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19A03-1696-45A5-A5D1-C73CE2321DA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96DB-40E9-4C17-905E-751A4D684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0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96DB-40E9-4C17-905E-751A4D684F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6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96DB-40E9-4C17-905E-751A4D684F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8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96DB-40E9-4C17-905E-751A4D684F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2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8BF1B-4C48-4BD3-8C98-B13A294C0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8778F9-76F1-44F6-AC44-EDB5049C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4D461-E0A8-4950-AA13-6553E5E6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25464-F95F-442E-80C0-1994EF13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5BE32-A06F-41BC-B2DC-126E138B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4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3DC74-94DD-45C4-B33B-C09576C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3279BF-879B-4FED-A198-D962D4137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21513-57E2-42DE-B991-E744BD8B6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B33E7-3D42-4353-B737-118D138D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B685B-AC4A-47D6-AA71-8DA92B72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2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304439-065D-46B3-AF1C-2E2F5556B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75BAF5-64EA-41C2-8EF7-29533DF1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BAE4E-758D-477E-9B97-A8F5FC96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7D8FB-CC20-4CC9-8960-E7EF4530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E5D794-7C1D-4938-ABD7-1F53226B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3AF6A-7E78-4CF6-9B50-530A257C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81A77-9E44-4BEC-9BDF-80F528D8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904A6-A2DC-49E7-8B09-B1D4552B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53DA4-AFFF-44C6-AAF6-A8719C94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355A9-12F4-4A6D-8E93-45AF629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50EA0-F4B4-48CB-9A3D-52364558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B1581-7657-4A1F-B7C2-B8D458114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2691E-8176-4FB8-8C21-41EA495B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B46B1-105A-45AD-B34A-C7F4B047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B1CE2-679C-4A02-825A-D35F76B6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8EA4-E630-45F7-9EBF-11B9E66E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1D6B9-E112-40A0-B5EC-102FC77AB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2E28-C17A-4A0D-8C81-0EC28FFEC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32AFB-8620-4E03-9670-BD959356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7B1FE-24C5-4A5B-B986-02431B11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D2F70-BB35-4914-9606-9EAC6C96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9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1485-A23A-48EA-9A76-7C74B7EE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C5BA0-7946-456D-AD6C-42DA73E8E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7A61B1-EA66-482B-9920-88910DB10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52929A-A111-4A47-BA04-41A58376C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D05FE-188A-4FB8-9D1F-365E8DD68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33BD51-2AA4-40C9-B173-E79A7E2A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1F268D-EFCB-4768-A7FB-E3DB5FB6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B7926C-868E-4432-AD23-DBCCCB44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3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78864-0DE5-4848-991B-E06FE26C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1B6EE2-49FF-40F5-9229-7723845C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8049C-A91C-471E-BEEB-B88253AF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A4ED42-E3D6-4A22-BF38-9CD2E644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1F5E92-0497-40D1-B272-C7968D66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71785-5042-460C-81C9-9AB625C2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99281-0240-4384-B6E7-19CFED48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BC7BF-22EE-470F-A82B-0C7091B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71D9F-D528-4EE8-A4AC-4DA152E1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ABFF26-AC80-474A-A794-B827399A1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AC9E4-0920-4CCD-94DB-DCE42ABD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F80796-9314-4F3F-833B-853619A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DCFAE9-D615-4C26-8D46-E2E2E68F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8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3DC11-2249-4E5C-B4D4-D0EBFA3D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4DFCF0-9524-4C8C-B2E6-DF9CB77A8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AF869-40CB-4176-8294-94D538DE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4DB19D-0EA7-49E8-84EB-50339088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5A55F-A74D-4625-9E2E-86146B21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D8490-12AD-48A4-AB40-85F66EF2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0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A68CD-B4BC-4565-8E87-855084F8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9CA8D-106E-4217-9909-D1E0BA593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A740A-361B-46C8-A866-B9760807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672A-6398-40CB-BCC4-1F92289B18A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83203-51B9-49DE-8E5F-E70E2521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1CB14-6825-460F-8FE7-FCD1A8E29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389F-0DB2-422E-9786-46D2C6EB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.jumaliy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6FC6-33EB-455B-81A4-5009F8700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4B0DFE-2273-407E-AB51-2312CB35A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 RS week 13</a:t>
            </a:r>
          </a:p>
          <a:p>
            <a:r>
              <a:rPr lang="en-US" dirty="0"/>
              <a:t>Instructor: </a:t>
            </a:r>
            <a:r>
              <a:rPr lang="en-US" dirty="0" err="1"/>
              <a:t>Zhumaliyeva</a:t>
            </a:r>
            <a:r>
              <a:rPr lang="en-US" dirty="0"/>
              <a:t> </a:t>
            </a:r>
            <a:r>
              <a:rPr lang="en-US" dirty="0" err="1"/>
              <a:t>Zh.K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2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6A415-2CBD-40E0-BF90-86E08F79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C4734-097B-44CA-AEA9-2D6665345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put word</a:t>
            </a:r>
          </a:p>
          <a:p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іздеуші</a:t>
            </a:r>
            <a:endParaRPr lang="ru-RU" dirty="0"/>
          </a:p>
          <a:p>
            <a:r>
              <a:rPr lang="en-US" dirty="0"/>
              <a:t>Pros and cons</a:t>
            </a:r>
          </a:p>
          <a:p>
            <a:r>
              <a:rPr lang="kk-KZ" dirty="0"/>
              <a:t>Борт серігі</a:t>
            </a:r>
          </a:p>
          <a:p>
            <a:r>
              <a:rPr lang="en-US" dirty="0"/>
              <a:t>To get a degree</a:t>
            </a:r>
          </a:p>
          <a:p>
            <a:r>
              <a:rPr lang="en-US" dirty="0"/>
              <a:t>Exaggerated expectancies </a:t>
            </a:r>
          </a:p>
          <a:p>
            <a:r>
              <a:rPr lang="en-US" dirty="0"/>
              <a:t>Unemployment department 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E7A3597-FD15-4880-BCE7-97581F1A3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Relevant topic</a:t>
            </a:r>
          </a:p>
          <a:p>
            <a:r>
              <a:rPr lang="kk-KZ" dirty="0"/>
              <a:t>Сыртқы істер министрлігі</a:t>
            </a:r>
          </a:p>
          <a:p>
            <a:r>
              <a:rPr lang="en-US" dirty="0"/>
              <a:t>Trainee</a:t>
            </a:r>
          </a:p>
          <a:p>
            <a:r>
              <a:rPr lang="en-US" dirty="0"/>
              <a:t>Intern</a:t>
            </a:r>
          </a:p>
          <a:p>
            <a:r>
              <a:rPr lang="kk-KZ" dirty="0"/>
              <a:t>Мемлекеттік қызмет</a:t>
            </a:r>
          </a:p>
          <a:p>
            <a:r>
              <a:rPr lang="en-US" dirty="0"/>
              <a:t>Job overseas</a:t>
            </a:r>
          </a:p>
          <a:p>
            <a:r>
              <a:rPr lang="en-US" dirty="0"/>
              <a:t>Permanent job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AF95-989B-461F-A302-42E33FC0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5FDF7-CA99-4792-96A9-AB6AAFBDC0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job</a:t>
            </a:r>
          </a:p>
          <a:p>
            <a:r>
              <a:rPr lang="en-US" dirty="0"/>
              <a:t>2. gain</a:t>
            </a:r>
          </a:p>
          <a:p>
            <a:r>
              <a:rPr lang="en-US" dirty="0"/>
              <a:t>3. career</a:t>
            </a:r>
          </a:p>
          <a:p>
            <a:r>
              <a:rPr lang="en-US" dirty="0"/>
              <a:t>4.make</a:t>
            </a:r>
          </a:p>
          <a:p>
            <a:r>
              <a:rPr lang="en-US" dirty="0"/>
              <a:t>5. look</a:t>
            </a:r>
          </a:p>
          <a:p>
            <a:r>
              <a:rPr lang="en-US" dirty="0"/>
              <a:t>6. attend</a:t>
            </a:r>
          </a:p>
          <a:p>
            <a:r>
              <a:rPr lang="en-US" dirty="0"/>
              <a:t>7. get</a:t>
            </a:r>
          </a:p>
          <a:p>
            <a:r>
              <a:rPr lang="en-US" dirty="0"/>
              <a:t>8. job</a:t>
            </a:r>
          </a:p>
          <a:p>
            <a:r>
              <a:rPr lang="en-US" dirty="0"/>
              <a:t>9. entry-level</a:t>
            </a:r>
          </a:p>
          <a:p>
            <a:r>
              <a:rPr lang="en-US" dirty="0"/>
              <a:t>10. strengths and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0E1580-F035-454C-AF1F-4679DDDCF2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experience </a:t>
            </a:r>
          </a:p>
          <a:p>
            <a:r>
              <a:rPr lang="en-US" dirty="0"/>
              <a:t>B. a good impression</a:t>
            </a:r>
          </a:p>
          <a:p>
            <a:r>
              <a:rPr lang="en-US" dirty="0"/>
              <a:t>C. to hire</a:t>
            </a:r>
          </a:p>
          <a:p>
            <a:r>
              <a:rPr lang="en-US" dirty="0"/>
              <a:t>D. path</a:t>
            </a:r>
          </a:p>
          <a:p>
            <a:r>
              <a:rPr lang="en-US" dirty="0"/>
              <a:t>E. fairs </a:t>
            </a:r>
          </a:p>
          <a:p>
            <a:r>
              <a:rPr lang="en-US" dirty="0"/>
              <a:t>F. weaknesses</a:t>
            </a:r>
          </a:p>
          <a:p>
            <a:r>
              <a:rPr lang="en-US" dirty="0"/>
              <a:t>G. an interview</a:t>
            </a:r>
          </a:p>
          <a:p>
            <a:r>
              <a:rPr lang="en-US" dirty="0"/>
              <a:t>H. jobs</a:t>
            </a:r>
          </a:p>
          <a:p>
            <a:r>
              <a:rPr lang="en-US" dirty="0"/>
              <a:t>I. ads</a:t>
            </a:r>
          </a:p>
          <a:p>
            <a:r>
              <a:rPr lang="en-US" dirty="0"/>
              <a:t>J. to know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6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7F9A91-B28C-4E62-9E32-866CA93E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2FDEE75-9113-4DCF-BFB6-749A73A73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4" t="25613" r="30613" b="15223"/>
          <a:stretch/>
        </p:blipFill>
        <p:spPr>
          <a:xfrm>
            <a:off x="613117" y="801858"/>
            <a:ext cx="11164344" cy="56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91DF-7921-4DF3-A637-ED4BF951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sentences with collocations you’ve learned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5A0F5-4FF3-4531-AC76-2021DF63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read all the ______in the newspaper and visited three ______ but I didn’t find a job.</a:t>
            </a:r>
          </a:p>
          <a:p>
            <a:endParaRPr lang="en-US" dirty="0"/>
          </a:p>
          <a:p>
            <a:r>
              <a:rPr lang="en-US" dirty="0"/>
              <a:t>Many companies ______ new graduates with the potential to follow a ______ to management.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D32B0-338A-4A53-A0D2-352E6FAF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sentences with collocations you’ve learned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BA90C-AE35-4D96-AC6D-0906E201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any _____ will allow you to _____ and be promoted a better position.</a:t>
            </a:r>
          </a:p>
          <a:p>
            <a:endParaRPr lang="en-US" dirty="0"/>
          </a:p>
          <a:p>
            <a:r>
              <a:rPr lang="en-US" dirty="0"/>
              <a:t>As soon as I was asked to ______, I started to prepare for questions about my ______.</a:t>
            </a:r>
          </a:p>
          <a:p>
            <a:endParaRPr lang="en-US" dirty="0"/>
          </a:p>
          <a:p>
            <a:r>
              <a:rPr lang="en-US" dirty="0"/>
              <a:t>The first interview is to _____ candidates; if they ______, they get a second interview.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7D2F2-1804-49AD-8526-5D26D780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CV: what information do you include in your CV?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36FFD-C32A-437E-8DB4-3232D47DBB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age</a:t>
            </a:r>
          </a:p>
          <a:p>
            <a:endParaRPr lang="en-US" dirty="0"/>
          </a:p>
          <a:p>
            <a:r>
              <a:rPr lang="en-US" dirty="0"/>
              <a:t>Your holiday jobs</a:t>
            </a:r>
          </a:p>
          <a:p>
            <a:endParaRPr lang="en-US" dirty="0"/>
          </a:p>
          <a:p>
            <a:r>
              <a:rPr lang="en-US" dirty="0"/>
              <a:t>Your interests </a:t>
            </a:r>
          </a:p>
          <a:p>
            <a:endParaRPr lang="en-US" dirty="0"/>
          </a:p>
          <a:p>
            <a:r>
              <a:rPr lang="en-US" dirty="0"/>
              <a:t>Your martial status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7F6AA-FD2B-4D8B-82A8-79BFF3A76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Your pets</a:t>
            </a:r>
          </a:p>
          <a:p>
            <a:endParaRPr lang="en-US" dirty="0"/>
          </a:p>
          <a:p>
            <a:r>
              <a:rPr lang="en-US" dirty="0"/>
              <a:t>Your photo</a:t>
            </a:r>
          </a:p>
          <a:p>
            <a:endParaRPr lang="en-US" dirty="0"/>
          </a:p>
          <a:p>
            <a:r>
              <a:rPr lang="en-US" dirty="0"/>
              <a:t>Your professional objective </a:t>
            </a:r>
          </a:p>
          <a:p>
            <a:endParaRPr lang="en-US" dirty="0"/>
          </a:p>
          <a:p>
            <a:r>
              <a:rPr lang="en-US" dirty="0"/>
              <a:t>Your religion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67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E45A42-491B-4703-9E40-A5F1FC8C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6D4064C-1381-47D7-97DC-06F72D51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51" t="20964" r="52059" b="11276"/>
          <a:stretch/>
        </p:blipFill>
        <p:spPr>
          <a:xfrm>
            <a:off x="556847" y="-101231"/>
            <a:ext cx="4465319" cy="70604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D0CE0-1035-42AC-B9D6-FBBCB7EB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8" t="20087" r="50963" b="11571"/>
          <a:stretch/>
        </p:blipFill>
        <p:spPr>
          <a:xfrm>
            <a:off x="6368560" y="-259903"/>
            <a:ext cx="4168142" cy="71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52A4A-70CE-45A0-8760-3FBAFD88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work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4AAC5-E2E2-4AE5-A57C-8C96D6DA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2191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You’re applying for the job in:</a:t>
            </a:r>
          </a:p>
          <a:p>
            <a:r>
              <a:rPr lang="en-US" dirty="0"/>
              <a:t>UK Embassy in Kazakhstan in Nur Sultan; </a:t>
            </a:r>
          </a:p>
          <a:p>
            <a:r>
              <a:rPr lang="en-US" dirty="0"/>
              <a:t>Kazakhstan Embassy in France in Paris;</a:t>
            </a:r>
          </a:p>
          <a:p>
            <a:pPr marL="0" indent="0">
              <a:buNone/>
            </a:pPr>
            <a:r>
              <a:rPr lang="en-US" dirty="0"/>
              <a:t> Big 4: Deloitte, Ernst &amp; Young, KPMG in Netherlands;</a:t>
            </a:r>
          </a:p>
          <a:p>
            <a:pPr marL="0" indent="0">
              <a:buNone/>
            </a:pPr>
            <a:r>
              <a:rPr lang="en-US" dirty="0"/>
              <a:t> Facebook in Palo Alto, California;  </a:t>
            </a:r>
          </a:p>
          <a:p>
            <a:pPr marL="0" indent="0">
              <a:buNone/>
            </a:pPr>
            <a:r>
              <a:rPr lang="en-US" dirty="0"/>
              <a:t>Air Astana in Almaty. </a:t>
            </a:r>
          </a:p>
          <a:p>
            <a:endParaRPr lang="en-US" dirty="0"/>
          </a:p>
          <a:p>
            <a:r>
              <a:rPr lang="en-US" dirty="0"/>
              <a:t>Write CV (Euro pass)</a:t>
            </a:r>
          </a:p>
          <a:p>
            <a:endParaRPr lang="en-US" dirty="0"/>
          </a:p>
          <a:p>
            <a:r>
              <a:rPr lang="en-US" dirty="0"/>
              <a:t>Write a Cover letter</a:t>
            </a:r>
          </a:p>
          <a:p>
            <a:endParaRPr lang="en-US" dirty="0"/>
          </a:p>
          <a:p>
            <a:r>
              <a:rPr lang="en-US" dirty="0"/>
              <a:t>Send them to </a:t>
            </a:r>
            <a:r>
              <a:rPr lang="en-US" dirty="0">
                <a:hlinkClick r:id="rId2"/>
              </a:rPr>
              <a:t>j.jumaliye@gmail.com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till 12.04.2020 9 pm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5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315</Words>
  <Application>Microsoft Office PowerPoint</Application>
  <PresentationFormat>Широкоэкранный</PresentationFormat>
  <Paragraphs>83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Revision</vt:lpstr>
      <vt:lpstr>Glossary</vt:lpstr>
      <vt:lpstr>Reading </vt:lpstr>
      <vt:lpstr>Complete sentences with collocations you’ve learned </vt:lpstr>
      <vt:lpstr>Complete sentences with collocations you’ve learned </vt:lpstr>
      <vt:lpstr>CV: what information do you include in your CV?</vt:lpstr>
      <vt:lpstr>Презентация PowerPoint</vt:lpstr>
      <vt:lpstr>Home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Zhumaliye Zhansaya</dc:creator>
  <cp:lastModifiedBy>Zhumaliye Zhansaya</cp:lastModifiedBy>
  <cp:revision>12</cp:revision>
  <dcterms:created xsi:type="dcterms:W3CDTF">2020-04-06T03:58:28Z</dcterms:created>
  <dcterms:modified xsi:type="dcterms:W3CDTF">2020-04-07T07:40:43Z</dcterms:modified>
</cp:coreProperties>
</file>